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87" r:id="rId22"/>
    <p:sldId id="279" r:id="rId23"/>
    <p:sldId id="276" r:id="rId24"/>
    <p:sldId id="278" r:id="rId25"/>
    <p:sldId id="280" r:id="rId26"/>
    <p:sldId id="281" r:id="rId27"/>
    <p:sldId id="285" r:id="rId28"/>
    <p:sldId id="282" r:id="rId29"/>
    <p:sldId id="283" r:id="rId30"/>
    <p:sldId id="286" r:id="rId31"/>
    <p:sldId id="284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altLang="en-US" b="1">
                <a:latin typeface="Adobe Gothic Std B" panose="020B0800000000000000" charset="-128"/>
                <a:ea typeface="Adobe Gothic Std B" panose="020B0800000000000000" charset="-128"/>
              </a:rPr>
              <a:t>GUIDE  D’ASSEMBLAGE D’UN STRANDBEEST</a:t>
            </a:r>
            <a:endParaRPr lang="fr-FR" altLang="en-US" b="1"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fr-FR" altLang="en-US"/>
              <a:t>3A Robotique et Instrumentation</a:t>
            </a:r>
            <a:endParaRPr lang="fr-FR" altLang="en-US"/>
          </a:p>
          <a:p>
            <a:r>
              <a:rPr lang="fr-FR" altLang="en-US"/>
              <a:t>Polytech Dijon</a:t>
            </a:r>
            <a:endParaRPr lang="fr-F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8:</a:t>
            </a:r>
            <a:endParaRPr lang="fr-FR" altLang="en-US"/>
          </a:p>
        </p:txBody>
      </p:sp>
      <p:pic>
        <p:nvPicPr>
          <p:cNvPr id="7" name="Espace réservé du contenu 6" descr="aa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5850" y="739775"/>
            <a:ext cx="8397875" cy="5938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fr-FR" altLang="en-US"/>
              <a:t>		  Assemblage Finale de la patte</a:t>
            </a:r>
            <a:endParaRPr lang="fr-FR" altLang="en-US"/>
          </a:p>
        </p:txBody>
      </p:sp>
      <p:pic>
        <p:nvPicPr>
          <p:cNvPr id="4" name="Espace réservé du contenu 3" descr="Assemblage pattes_1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1276985"/>
            <a:ext cx="7752715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fr-FR" altLang="en-US" sz="6000" b="1">
              <a:solidFill>
                <a:schemeClr val="accent5"/>
              </a:solidFill>
            </a:endParaRPr>
          </a:p>
          <a:p>
            <a:pPr marL="914400" lvl="2" indent="0">
              <a:buNone/>
            </a:pPr>
            <a:r>
              <a:rPr lang="fr-FR" altLang="en-US" sz="5000" b="1">
                <a:solidFill>
                  <a:schemeClr val="accent5"/>
                </a:solidFill>
              </a:rPr>
              <a:t>      ASSEMBLAGE DU MOTEUR</a:t>
            </a:r>
            <a:endParaRPr lang="fr-FR" altLang="en-US" sz="5000"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1</a:t>
            </a:r>
            <a:endParaRPr lang="fr-FR" altLang="en-US"/>
          </a:p>
        </p:txBody>
      </p:sp>
      <p:pic>
        <p:nvPicPr>
          <p:cNvPr id="4" name="Espace réservé du contenu 3" descr="drjt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54680" y="1714500"/>
            <a:ext cx="5883275" cy="4159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2</a:t>
            </a:r>
            <a:endParaRPr lang="fr-FR" altLang="en-US"/>
          </a:p>
        </p:txBody>
      </p:sp>
      <p:pic>
        <p:nvPicPr>
          <p:cNvPr id="4" name="Espace réservé du contenu 3" descr="trhjryk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5955" y="1046480"/>
            <a:ext cx="8550275" cy="60464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3</a:t>
            </a:r>
            <a:endParaRPr lang="fr-FR" altLang="en-US"/>
          </a:p>
        </p:txBody>
      </p:sp>
      <p:pic>
        <p:nvPicPr>
          <p:cNvPr id="4" name="Espace réservé du contenu 3" descr="ff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6105" y="1233805"/>
            <a:ext cx="8708390" cy="6158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4</a:t>
            </a:r>
            <a:endParaRPr lang="fr-FR" altLang="en-US"/>
          </a:p>
        </p:txBody>
      </p:sp>
      <p:pic>
        <p:nvPicPr>
          <p:cNvPr id="4" name="Espace réservé du contenu 3" descr="h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6510" y="1238885"/>
            <a:ext cx="7827010" cy="5535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5</a:t>
            </a:r>
            <a:endParaRPr lang="fr-FR" altLang="en-US"/>
          </a:p>
        </p:txBody>
      </p:sp>
      <p:pic>
        <p:nvPicPr>
          <p:cNvPr id="4" name="Espace réservé du contenu 3" descr="dd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71725" y="1419225"/>
            <a:ext cx="816610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6</a:t>
            </a:r>
            <a:endParaRPr lang="fr-FR" altLang="en-US"/>
          </a:p>
        </p:txBody>
      </p:sp>
      <p:pic>
        <p:nvPicPr>
          <p:cNvPr id="4" name="Espace réservé du contenu 3" descr="sd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6495" y="1480820"/>
            <a:ext cx="7604125" cy="5377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7</a:t>
            </a:r>
            <a:endParaRPr lang="fr-FR" altLang="en-US"/>
          </a:p>
        </p:txBody>
      </p:sp>
      <p:pic>
        <p:nvPicPr>
          <p:cNvPr id="4" name="Espace réservé du contenu 3" descr="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4545" y="1584325"/>
            <a:ext cx="5831205" cy="4123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p>
            <a:pPr algn="ctr"/>
            <a:endParaRPr lang="fr-FR" altLang="en-US" sz="6000"/>
          </a:p>
          <a:p>
            <a:pPr algn="ctr"/>
            <a:r>
              <a:rPr lang="fr-FR" altLang="en-US" sz="6000" b="1">
                <a:solidFill>
                  <a:schemeClr val="accent5"/>
                </a:solidFill>
              </a:rPr>
              <a:t>ASSEMBLAGE D’UNE PATTE</a:t>
            </a:r>
            <a:endParaRPr lang="fr-FR" altLang="en-US" sz="6000"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8: Assemblage Final  Moteur</a:t>
            </a:r>
            <a:endParaRPr lang="fr-FR" altLang="en-US"/>
          </a:p>
        </p:txBody>
      </p:sp>
      <p:pic>
        <p:nvPicPr>
          <p:cNvPr id="4" name="Espace réservé du contenu 3" descr="q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2705" y="1584325"/>
            <a:ext cx="745871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8910"/>
            <a:ext cx="10515600" cy="3335655"/>
          </a:xfrm>
        </p:spPr>
        <p:txBody>
          <a:bodyPr/>
          <a:p>
            <a:pPr algn="ctr"/>
            <a:r>
              <a:rPr lang="fr-FR" altLang="en-US" sz="6000">
                <a:solidFill>
                  <a:schemeClr val="accent5"/>
                </a:solidFill>
                <a:sym typeface="+mn-ea"/>
              </a:rPr>
              <a:t>ASSEMBLAGE PATTE + MOTEUR</a:t>
            </a:r>
            <a:endParaRPr lang="fr-FR" altLang="en-US" sz="6000">
              <a:solidFill>
                <a:schemeClr val="accent5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1</a:t>
            </a:r>
            <a:endParaRPr lang="fr-FR" altLang="en-US"/>
          </a:p>
        </p:txBody>
      </p:sp>
      <p:pic>
        <p:nvPicPr>
          <p:cNvPr id="4" name="Espace réservé du contenu 3" descr="dryir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250" y="1684655"/>
            <a:ext cx="8163560" cy="5316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2</a:t>
            </a:r>
            <a:endParaRPr lang="fr-FR" altLang="en-US"/>
          </a:p>
        </p:txBody>
      </p:sp>
      <p:pic>
        <p:nvPicPr>
          <p:cNvPr id="4" name="Espace réservé du contenu 3" descr="dhjtuk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41675" y="1517650"/>
            <a:ext cx="6184900" cy="43567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3</a:t>
            </a:r>
            <a:endParaRPr lang="fr-FR" altLang="en-US"/>
          </a:p>
        </p:txBody>
      </p:sp>
      <p:pic>
        <p:nvPicPr>
          <p:cNvPr id="4" name="Espace réservé du contenu 3" descr="sru5nkmti,;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0990" y="1592580"/>
            <a:ext cx="725614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4</a:t>
            </a:r>
            <a:endParaRPr lang="fr-FR" altLang="en-US"/>
          </a:p>
        </p:txBody>
      </p:sp>
      <p:pic>
        <p:nvPicPr>
          <p:cNvPr id="6" name="Espace réservé du contenu 5" descr="ryjurtkjdxtjrdyusyret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8895" y="1584325"/>
            <a:ext cx="7214235" cy="5101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5</a:t>
            </a:r>
            <a:endParaRPr lang="fr-FR" altLang="en-US"/>
          </a:p>
        </p:txBody>
      </p:sp>
      <p:pic>
        <p:nvPicPr>
          <p:cNvPr id="4" name="Espace réservé du contenu 3" descr="yteruj7tl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8020" y="1245235"/>
            <a:ext cx="8120380" cy="5612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6</a:t>
            </a:r>
            <a:endParaRPr lang="fr-FR" altLang="en-US"/>
          </a:p>
        </p:txBody>
      </p:sp>
      <p:pic>
        <p:nvPicPr>
          <p:cNvPr id="6" name="Espace réservé du contenu 5" descr="fshryk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5240" y="1449705"/>
            <a:ext cx="7693660" cy="53454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7</a:t>
            </a:r>
            <a:endParaRPr lang="fr-FR" altLang="en-US"/>
          </a:p>
        </p:txBody>
      </p:sp>
      <p:pic>
        <p:nvPicPr>
          <p:cNvPr id="4" name="Espace réservé du contenu 3" descr="tjdrkt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8895" y="1584325"/>
            <a:ext cx="7773035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8</a:t>
            </a:r>
            <a:endParaRPr lang="fr-FR" altLang="en-US"/>
          </a:p>
        </p:txBody>
      </p:sp>
      <p:pic>
        <p:nvPicPr>
          <p:cNvPr id="4" name="Espace réservé du contenu 3" descr="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4745" y="1584325"/>
            <a:ext cx="7927975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1:</a:t>
            </a:r>
            <a:endParaRPr lang="fr-FR" altLang="en-US"/>
          </a:p>
        </p:txBody>
      </p:sp>
      <p:pic>
        <p:nvPicPr>
          <p:cNvPr id="7" name="Espace réservé du contenu 6" descr="we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857250"/>
            <a:ext cx="8255635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9: Assemblage Finale</a:t>
            </a:r>
            <a:endParaRPr lang="fr-FR" altLang="en-US"/>
          </a:p>
        </p:txBody>
      </p:sp>
      <p:pic>
        <p:nvPicPr>
          <p:cNvPr id="4" name="Espace réservé du contenu 3" descr="fuuyktdnd,m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3475" y="919480"/>
            <a:ext cx="9322435" cy="6591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2 :</a:t>
            </a:r>
            <a:endParaRPr lang="fr-FR" altLang="en-US"/>
          </a:p>
        </p:txBody>
      </p:sp>
      <p:pic>
        <p:nvPicPr>
          <p:cNvPr id="10" name="Espace réservé du contenu 9" descr="hji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828675"/>
            <a:ext cx="8267065" cy="5845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3:</a:t>
            </a:r>
            <a:endParaRPr lang="fr-FR" altLang="en-US"/>
          </a:p>
        </p:txBody>
      </p:sp>
      <p:pic>
        <p:nvPicPr>
          <p:cNvPr id="6" name="Espace réservé du contenu 5" descr="wws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8180" y="805180"/>
            <a:ext cx="8295640" cy="5865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4</a:t>
            </a:r>
            <a:endParaRPr lang="fr-FR" altLang="en-US"/>
          </a:p>
        </p:txBody>
      </p:sp>
      <p:pic>
        <p:nvPicPr>
          <p:cNvPr id="7" name="Espace réservé du contenu 6" descr="dd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6780" y="932815"/>
            <a:ext cx="8402320" cy="5941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5:</a:t>
            </a:r>
            <a:endParaRPr lang="fr-FR" altLang="en-US"/>
          </a:p>
        </p:txBody>
      </p:sp>
      <p:pic>
        <p:nvPicPr>
          <p:cNvPr id="4" name="Espace réservé du contenu 3" descr="s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0860" y="647700"/>
            <a:ext cx="8209280" cy="6005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6: </a:t>
            </a:r>
            <a:endParaRPr lang="fr-FR" altLang="en-US"/>
          </a:p>
        </p:txBody>
      </p:sp>
      <p:pic>
        <p:nvPicPr>
          <p:cNvPr id="6" name="Espace réservé du contenu 5" descr="d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0" y="624205"/>
            <a:ext cx="8519795" cy="6024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Etape 7:</a:t>
            </a:r>
            <a:endParaRPr lang="fr-FR" altLang="en-US"/>
          </a:p>
        </p:txBody>
      </p:sp>
      <p:pic>
        <p:nvPicPr>
          <p:cNvPr id="8" name="Espace réservé du contenu 7" descr="aas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0335" y="965200"/>
            <a:ext cx="8138160" cy="5754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WPS Presentation</Application>
  <PresentationFormat>宽屏</PresentationFormat>
  <Paragraphs>63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Arial</vt:lpstr>
      <vt:lpstr>Adobe Fan Heiti Std B</vt:lpstr>
      <vt:lpstr>Adobe Gothic Std B</vt:lpstr>
      <vt:lpstr>Adobe Hebrew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Sitou MENSAH</cp:lastModifiedBy>
  <cp:revision>5</cp:revision>
  <dcterms:created xsi:type="dcterms:W3CDTF">2025-07-23T00:59:00Z</dcterms:created>
  <dcterms:modified xsi:type="dcterms:W3CDTF">2025-12-10T15:58:10Z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1036-12.2.0.23155</vt:lpwstr>
  </property>
  <property fmtid="{D5CDD505-2E9C-101B-9397-08002B2CF9AE}" pid="3" name="ICV">
    <vt:lpwstr>7199F8CDE4FB40CBA645D29BB9BE382B_11</vt:lpwstr>
  </property>
</Properties>
</file>